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7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306" r:id="rId12"/>
    <p:sldId id="269" r:id="rId13"/>
    <p:sldId id="265" r:id="rId14"/>
    <p:sldId id="266" r:id="rId15"/>
    <p:sldId id="267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8" r:id="rId35"/>
    <p:sldId id="289" r:id="rId36"/>
    <p:sldId id="290" r:id="rId37"/>
    <p:sldId id="291" r:id="rId38"/>
    <p:sldId id="307" r:id="rId39"/>
    <p:sldId id="293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Articles 1-3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3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Impeachment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HOR bring the charges against the President</a:t>
            </a:r>
          </a:p>
          <a:p>
            <a:endParaRPr lang="en-US" dirty="0" smtClean="0"/>
          </a:p>
          <a:p>
            <a:r>
              <a:rPr lang="en-US" dirty="0" smtClean="0"/>
              <a:t>Senate acts as the jury</a:t>
            </a:r>
          </a:p>
          <a:p>
            <a:endParaRPr lang="en-US" dirty="0"/>
          </a:p>
          <a:p>
            <a:r>
              <a:rPr lang="en-US" dirty="0" smtClean="0"/>
              <a:t>Chief Justice of the Supreme Court presides over the hearings (trial)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34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Reasons for Impeachment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Treason-the </a:t>
            </a:r>
            <a:r>
              <a:rPr lang="en-US" dirty="0"/>
              <a:t>crime of betraying one's country, especially by attempting to kill the sovereign or overthrow the government</a:t>
            </a:r>
            <a:r>
              <a:rPr lang="en-US" dirty="0" smtClean="0"/>
              <a:t>.</a:t>
            </a:r>
          </a:p>
          <a:p>
            <a:r>
              <a:rPr lang="en-US" dirty="0" smtClean="0"/>
              <a:t>Bribery</a:t>
            </a:r>
          </a:p>
          <a:p>
            <a:r>
              <a:rPr lang="en-US" dirty="0" smtClean="0"/>
              <a:t>High crimes (Felonies)</a:t>
            </a:r>
          </a:p>
          <a:p>
            <a:r>
              <a:rPr lang="en-US" dirty="0" smtClean="0"/>
              <a:t>Misdemeanors</a:t>
            </a:r>
          </a:p>
          <a:p>
            <a:endParaRPr lang="en-US" dirty="0"/>
          </a:p>
          <a:p>
            <a:r>
              <a:rPr lang="en-US" dirty="0" smtClean="0"/>
              <a:t>All public officials can be impeached if found guilty under any of these reasons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73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Punishment for Impeachment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Removed from office, forbidden from holding public office again</a:t>
            </a:r>
          </a:p>
          <a:p>
            <a:endParaRPr lang="en-US" dirty="0"/>
          </a:p>
          <a:p>
            <a:r>
              <a:rPr lang="en-US" dirty="0" smtClean="0"/>
              <a:t>Can be charged with a crime if a law was broken.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5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Presidents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Andrew Johnson- firing his Secretary of War (tenure of Office Act)</a:t>
            </a:r>
          </a:p>
          <a:p>
            <a:r>
              <a:rPr lang="en-US" dirty="0" smtClean="0"/>
              <a:t>Richard Nixon- Watergate Scandal </a:t>
            </a:r>
          </a:p>
          <a:p>
            <a:r>
              <a:rPr lang="en-US" dirty="0" smtClean="0"/>
              <a:t>Bill Clinton- having an affair with a secretary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26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Should we have impeached these 3 Presidents?</a:t>
            </a:r>
          </a:p>
          <a:p>
            <a:pPr lvl="1"/>
            <a:r>
              <a:rPr lang="en-US" dirty="0" smtClean="0"/>
              <a:t>Andrew Johnson</a:t>
            </a:r>
          </a:p>
          <a:p>
            <a:pPr lvl="1"/>
            <a:r>
              <a:rPr lang="en-US" dirty="0" smtClean="0"/>
              <a:t>Richard Nixon</a:t>
            </a:r>
          </a:p>
          <a:p>
            <a:pPr lvl="1"/>
            <a:r>
              <a:rPr lang="en-US" dirty="0" smtClean="0"/>
              <a:t>Bill Clinton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44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Sessions of Congress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Congress shall be held at least one time during the year.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Usually Congress in session for approx. 150 days a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32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&amp;Procedures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34955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For the quorum of congress to meet there must be a majority of Congressman</a:t>
            </a:r>
            <a:endParaRPr lang="en-US" dirty="0"/>
          </a:p>
          <a:p>
            <a:r>
              <a:rPr lang="en-US" dirty="0" smtClean="0"/>
              <a:t>Can expel a member with a 2/3 votes and punish members for disorderly behavior</a:t>
            </a:r>
          </a:p>
          <a:p>
            <a:endParaRPr lang="en-US" dirty="0"/>
          </a:p>
          <a:p>
            <a:r>
              <a:rPr lang="en-US" dirty="0" smtClean="0"/>
              <a:t>Records will be kept for all proceedings of a session of Congress</a:t>
            </a:r>
          </a:p>
          <a:p>
            <a:endParaRPr lang="en-US" dirty="0"/>
          </a:p>
          <a:p>
            <a:r>
              <a:rPr lang="en-US" dirty="0" smtClean="0"/>
              <a:t> Must have the approval of the other house of Congress to adjourn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84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Payment &amp; Privileges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3517297"/>
          </a:xfrm>
        </p:spPr>
        <p:txBody>
          <a:bodyPr/>
          <a:lstStyle/>
          <a:p>
            <a:r>
              <a:rPr lang="en-US" dirty="0" smtClean="0"/>
              <a:t>Representatives form both houses make about $150,000 a year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Representatives- free from being arrested unless charges of treason, felonies, or a breach of peace</a:t>
            </a:r>
          </a:p>
          <a:p>
            <a:endParaRPr lang="en-US" dirty="0"/>
          </a:p>
          <a:p>
            <a:r>
              <a:rPr lang="en-US" dirty="0" smtClean="0"/>
              <a:t>Cannot hold any other office while serving as a representative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70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Powers of Congress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7015401"/>
              </p:ext>
            </p:extLst>
          </p:nvPr>
        </p:nvGraphicFramePr>
        <p:xfrm>
          <a:off x="1295402" y="2592593"/>
          <a:ext cx="9601200" cy="3299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/>
                <a:gridCol w="3200400"/>
                <a:gridCol w="3200400"/>
              </a:tblGrid>
              <a:tr h="564776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Taxation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Borrow</a:t>
                      </a:r>
                      <a:r>
                        <a:rPr lang="en-US" sz="2400" baseline="0" dirty="0" smtClean="0"/>
                        <a:t> Money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Regulate Trade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57601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Coin Money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Punish</a:t>
                      </a:r>
                      <a:r>
                        <a:rPr lang="en-US" sz="2400" baseline="0" dirty="0" smtClean="0"/>
                        <a:t> Counterfeiters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Establish Post Offices</a:t>
                      </a:r>
                      <a:endParaRPr lang="en-US" sz="2400" dirty="0"/>
                    </a:p>
                  </a:txBody>
                  <a:tcPr/>
                </a:tc>
              </a:tr>
              <a:tr h="57601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Patents/</a:t>
                      </a:r>
                      <a:r>
                        <a:rPr lang="en-US" sz="2400" baseline="0" dirty="0" smtClean="0"/>
                        <a:t> Copyrights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Can form lower courts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Punish Piracy </a:t>
                      </a:r>
                      <a:endParaRPr lang="en-US" sz="2400" dirty="0"/>
                    </a:p>
                  </a:txBody>
                  <a:tcPr/>
                </a:tc>
              </a:tr>
              <a:tr h="75984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Declare War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Raise/support</a:t>
                      </a:r>
                      <a:r>
                        <a:rPr lang="en-US" sz="2400" baseline="0" dirty="0" smtClean="0"/>
                        <a:t> an Army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Provide</a:t>
                      </a:r>
                      <a:r>
                        <a:rPr lang="en-US" sz="2400" baseline="0" dirty="0" smtClean="0"/>
                        <a:t> for a Navy</a:t>
                      </a:r>
                      <a:endParaRPr lang="en-US" sz="2400" dirty="0"/>
                    </a:p>
                  </a:txBody>
                  <a:tcPr/>
                </a:tc>
              </a:tr>
              <a:tr h="63470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Establish</a:t>
                      </a:r>
                      <a:r>
                        <a:rPr lang="en-US" sz="2400" baseline="0" dirty="0" smtClean="0"/>
                        <a:t> rules for the Military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Can</a:t>
                      </a:r>
                      <a:r>
                        <a:rPr lang="en-US" sz="2400" baseline="0" dirty="0" smtClean="0"/>
                        <a:t> call forth a militia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Create</a:t>
                      </a:r>
                      <a:r>
                        <a:rPr lang="en-US" sz="2400" baseline="0" dirty="0" smtClean="0"/>
                        <a:t>s laws for the District of Columbia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841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Powers denied to Congress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Slave trade ended on 1808</a:t>
            </a:r>
          </a:p>
          <a:p>
            <a:endParaRPr lang="en-US" dirty="0"/>
          </a:p>
          <a:p>
            <a:r>
              <a:rPr lang="en-US" dirty="0" smtClean="0"/>
              <a:t>Habeas Corpus- cannot be arrested and put in jail without formal charges</a:t>
            </a:r>
          </a:p>
          <a:p>
            <a:endParaRPr lang="en-US" dirty="0"/>
          </a:p>
          <a:p>
            <a:r>
              <a:rPr lang="en-US" dirty="0" smtClean="0"/>
              <a:t>Cannot create a law and punish someone who committed the crime before it was 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65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the constitution help separate the powers of the government and keep the powers of each branch of government in check and balanced?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679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463501"/>
            <a:ext cx="9601196" cy="3603812"/>
          </a:xfrm>
        </p:spPr>
        <p:txBody>
          <a:bodyPr>
            <a:normAutofit/>
          </a:bodyPr>
          <a:lstStyle/>
          <a:p>
            <a:r>
              <a:rPr lang="en-US" dirty="0" smtClean="0"/>
              <a:t>Cannot tax any goods exported from any state</a:t>
            </a:r>
          </a:p>
          <a:p>
            <a:endParaRPr lang="en-US" dirty="0"/>
          </a:p>
          <a:p>
            <a:r>
              <a:rPr lang="en-US" dirty="0" smtClean="0"/>
              <a:t>No favorites- states</a:t>
            </a:r>
          </a:p>
          <a:p>
            <a:endParaRPr lang="en-US" dirty="0"/>
          </a:p>
          <a:p>
            <a:r>
              <a:rPr lang="en-US" dirty="0" smtClean="0"/>
              <a:t>Public money- all public money shall be recorded for the public to view</a:t>
            </a:r>
          </a:p>
          <a:p>
            <a:endParaRPr lang="en-US" dirty="0"/>
          </a:p>
          <a:p>
            <a:r>
              <a:rPr lang="en-US" dirty="0"/>
              <a:t>No titles of nobility to </a:t>
            </a:r>
            <a:r>
              <a:rPr lang="en-US" dirty="0" smtClean="0"/>
              <a:t>anyone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8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Powers denied to the 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States cannot enter into treaties or alliances</a:t>
            </a:r>
          </a:p>
          <a:p>
            <a:endParaRPr lang="en-US" dirty="0"/>
          </a:p>
          <a:p>
            <a:r>
              <a:rPr lang="en-US" dirty="0" smtClean="0"/>
              <a:t>Cannot coin their own money</a:t>
            </a:r>
          </a:p>
          <a:p>
            <a:endParaRPr lang="en-US" dirty="0"/>
          </a:p>
          <a:p>
            <a:r>
              <a:rPr lang="en-US" dirty="0" smtClean="0"/>
              <a:t>No import or export taxes without the consent of Congress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57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Peacetime/ war restraints- cannot keep troops or warships during peacetime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Cannot engage in war unless the state is invaded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96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Branch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Requirements;</a:t>
            </a:r>
          </a:p>
          <a:p>
            <a:pPr lvl="1"/>
            <a:r>
              <a:rPr lang="en-US" dirty="0" smtClean="0"/>
              <a:t>35 years old</a:t>
            </a:r>
          </a:p>
          <a:p>
            <a:pPr lvl="1"/>
            <a:r>
              <a:rPr lang="en-US" dirty="0" smtClean="0"/>
              <a:t>Natural Born Citizen</a:t>
            </a:r>
          </a:p>
          <a:p>
            <a:pPr lvl="1"/>
            <a:r>
              <a:rPr lang="en-US" dirty="0" smtClean="0"/>
              <a:t>Lived in the United States for 14 years</a:t>
            </a:r>
          </a:p>
          <a:p>
            <a:pPr lvl="1"/>
            <a:endParaRPr lang="en-US" dirty="0"/>
          </a:p>
          <a:p>
            <a:r>
              <a:rPr lang="en-US" dirty="0" smtClean="0"/>
              <a:t>Can serve 2 consecutive 4 year terms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73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490" y="783868"/>
            <a:ext cx="3907949" cy="531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9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99" y="1743739"/>
            <a:ext cx="5423869" cy="3870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979" y="956929"/>
            <a:ext cx="3867021" cy="483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3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13" y="2455529"/>
            <a:ext cx="5327799" cy="3551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29" y="2753240"/>
            <a:ext cx="5445779" cy="29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7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Electoral College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260" y="1981317"/>
            <a:ext cx="6953582" cy="42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0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# of representatives and senators each state has is how many votes they have for the presidential election.</a:t>
            </a:r>
          </a:p>
          <a:p>
            <a:endParaRPr lang="en-US" dirty="0"/>
          </a:p>
          <a:p>
            <a:r>
              <a:rPr lang="en-US" dirty="0" smtClean="0"/>
              <a:t>The people of each state vote and </a:t>
            </a:r>
            <a:r>
              <a:rPr lang="en-US" dirty="0" smtClean="0"/>
              <a:t>which </a:t>
            </a:r>
            <a:r>
              <a:rPr lang="en-US" dirty="0" smtClean="0"/>
              <a:t>ever candidate has the majority of votes </a:t>
            </a:r>
            <a:r>
              <a:rPr lang="en-US" dirty="0" smtClean="0"/>
              <a:t>in that state is </a:t>
            </a:r>
            <a:r>
              <a:rPr lang="en-US" dirty="0" smtClean="0"/>
              <a:t>who the appointed individuals vote for.</a:t>
            </a:r>
          </a:p>
          <a:p>
            <a:endParaRPr lang="en-US" dirty="0"/>
          </a:p>
          <a:p>
            <a:r>
              <a:rPr lang="en-US" dirty="0" smtClean="0"/>
              <a:t>Idaho has 2 Senators and 2 Representatives in the HOR. How many votes do we have for the President?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09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Vice President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be the Presidential Candidate that came in 2</a:t>
            </a:r>
            <a:r>
              <a:rPr lang="en-US" baseline="30000" dirty="0" smtClean="0"/>
              <a:t>nd</a:t>
            </a:r>
            <a:r>
              <a:rPr lang="en-US" dirty="0" smtClean="0"/>
              <a:t> in votes</a:t>
            </a:r>
          </a:p>
          <a:p>
            <a:endParaRPr lang="en-US" dirty="0"/>
          </a:p>
          <a:p>
            <a:r>
              <a:rPr lang="en-US" dirty="0" smtClean="0"/>
              <a:t>Now the Presidential Candidate picks his VP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24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HOR terms- each representative serves for 2 year terms</a:t>
            </a:r>
          </a:p>
          <a:p>
            <a:r>
              <a:rPr lang="en-US" dirty="0" smtClean="0"/>
              <a:t>HOR Elections- held every 2 years</a:t>
            </a:r>
          </a:p>
          <a:p>
            <a:pPr lvl="1"/>
            <a:r>
              <a:rPr lang="en-US" dirty="0" smtClean="0"/>
              <a:t>Chosen by the people</a:t>
            </a:r>
          </a:p>
          <a:p>
            <a:r>
              <a:rPr lang="en-US" dirty="0" smtClean="0"/>
              <a:t>HOR Qualifications- 25 years old, been a citizen for 7 years, must live in the state they are elected too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46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Election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1</a:t>
            </a:r>
            <a:r>
              <a:rPr lang="en-US" baseline="30000" dirty="0" smtClean="0"/>
              <a:t>st</a:t>
            </a:r>
            <a:r>
              <a:rPr lang="en-US" dirty="0" smtClean="0"/>
              <a:t> Tuesday after the 1</a:t>
            </a:r>
            <a:r>
              <a:rPr lang="en-US" baseline="30000" dirty="0" smtClean="0"/>
              <a:t>st</a:t>
            </a:r>
            <a:r>
              <a:rPr lang="en-US" dirty="0" smtClean="0"/>
              <a:t> Monday of November</a:t>
            </a:r>
          </a:p>
          <a:p>
            <a:endParaRPr lang="en-US" dirty="0"/>
          </a:p>
          <a:p>
            <a:r>
              <a:rPr lang="en-US" dirty="0" smtClean="0"/>
              <a:t>November 8, 2016</a:t>
            </a:r>
          </a:p>
          <a:p>
            <a:endParaRPr lang="en-US" dirty="0"/>
          </a:p>
          <a:p>
            <a:r>
              <a:rPr lang="en-US" dirty="0" smtClean="0"/>
              <a:t>Doesn’t take office until January 20 after the election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43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Salary of the President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$400,000 a year</a:t>
            </a:r>
          </a:p>
          <a:p>
            <a:r>
              <a:rPr lang="en-US" dirty="0" smtClean="0"/>
              <a:t>Allowances for travel</a:t>
            </a:r>
          </a:p>
          <a:p>
            <a:r>
              <a:rPr lang="en-US" dirty="0" smtClean="0"/>
              <a:t>Live in the White House</a:t>
            </a:r>
          </a:p>
          <a:p>
            <a:r>
              <a:rPr lang="en-US" dirty="0" smtClean="0"/>
              <a:t>Vacationing at Camp David</a:t>
            </a:r>
          </a:p>
          <a:p>
            <a:r>
              <a:rPr lang="en-US" dirty="0" smtClean="0"/>
              <a:t>Private Plane (Air Force One)</a:t>
            </a:r>
          </a:p>
          <a:p>
            <a:r>
              <a:rPr lang="en-US" dirty="0" smtClean="0"/>
              <a:t>Free Medical 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33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Succession of the President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happens if the President dies or cannot perform his duties as President</a:t>
            </a:r>
          </a:p>
          <a:p>
            <a:endParaRPr lang="en-US" dirty="0"/>
          </a:p>
          <a:p>
            <a:r>
              <a:rPr lang="en-US" dirty="0" smtClean="0"/>
              <a:t>VP- Joe Biden (D)</a:t>
            </a:r>
          </a:p>
          <a:p>
            <a:r>
              <a:rPr lang="en-US" dirty="0" smtClean="0"/>
              <a:t>Speaker of the House- Paul Ryan (R)</a:t>
            </a:r>
          </a:p>
          <a:p>
            <a:r>
              <a:rPr lang="en-US" dirty="0" smtClean="0"/>
              <a:t>President pro tempore- Orrin Hatch (R) </a:t>
            </a:r>
          </a:p>
          <a:p>
            <a:r>
              <a:rPr lang="en-US" dirty="0" smtClean="0"/>
              <a:t>Secretary of State- John Kerry (D)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32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Powers of the President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Must take an oath of </a:t>
            </a:r>
            <a:r>
              <a:rPr lang="en-US" dirty="0" smtClean="0"/>
              <a:t>office</a:t>
            </a:r>
            <a:endParaRPr lang="en-US" dirty="0"/>
          </a:p>
          <a:p>
            <a:r>
              <a:rPr lang="en-US" dirty="0" smtClean="0"/>
              <a:t>Commander and Chief– during war</a:t>
            </a:r>
          </a:p>
          <a:p>
            <a:r>
              <a:rPr lang="en-US" dirty="0" smtClean="0"/>
              <a:t>Grants reprieves or pardons</a:t>
            </a:r>
          </a:p>
          <a:p>
            <a:r>
              <a:rPr lang="en-US" dirty="0" smtClean="0"/>
              <a:t>Creates treaties with the advice of the Senate</a:t>
            </a:r>
          </a:p>
          <a:p>
            <a:r>
              <a:rPr lang="en-US" dirty="0" smtClean="0"/>
              <a:t>Shall give yearly State of the Union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39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Recommend legislation</a:t>
            </a:r>
          </a:p>
          <a:p>
            <a:r>
              <a:rPr lang="en-US" dirty="0" smtClean="0"/>
              <a:t>Call special sessions of Congress</a:t>
            </a:r>
          </a:p>
          <a:p>
            <a:r>
              <a:rPr lang="en-US" dirty="0" smtClean="0"/>
              <a:t>Appoint Supreme Court Justices (approved by Senate)</a:t>
            </a:r>
          </a:p>
          <a:p>
            <a:r>
              <a:rPr lang="en-US" dirty="0" smtClean="0"/>
              <a:t>Make sure all laws are faithfully executed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93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Judicial Branch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courts have power to make decisions in cases brought before them</a:t>
            </a:r>
          </a:p>
          <a:p>
            <a:pPr lvl="4"/>
            <a:r>
              <a:rPr lang="en-US" sz="1800" dirty="0" smtClean="0"/>
              <a:t>Person v. person</a:t>
            </a:r>
          </a:p>
          <a:p>
            <a:pPr lvl="4"/>
            <a:r>
              <a:rPr lang="en-US" sz="1800" dirty="0" smtClean="0"/>
              <a:t>Person v. state</a:t>
            </a:r>
          </a:p>
          <a:p>
            <a:pPr lvl="4"/>
            <a:r>
              <a:rPr lang="en-US" sz="1800" dirty="0" smtClean="0"/>
              <a:t>State v. state</a:t>
            </a:r>
          </a:p>
          <a:p>
            <a:pPr lvl="4"/>
            <a:r>
              <a:rPr lang="en-US" sz="1800" dirty="0" smtClean="0"/>
              <a:t>Person v. constitution</a:t>
            </a:r>
          </a:p>
          <a:p>
            <a:pPr lvl="4"/>
            <a:r>
              <a:rPr lang="en-US" sz="1800" dirty="0" smtClean="0"/>
              <a:t>State v. constitution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2501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Supreme Court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Supreme Court can review any and all decisions made by lower courts on the basis of constitutionality. (appellate)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Will try all cases involving public ministers, ambassadors, and consuls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0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rights in court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Trial by a jury of your peers</a:t>
            </a:r>
          </a:p>
          <a:p>
            <a:pPr lvl="1"/>
            <a:r>
              <a:rPr lang="en-US" dirty="0" smtClean="0"/>
              <a:t>Tried for the crime in which the crime happened</a:t>
            </a:r>
          </a:p>
          <a:p>
            <a:pPr lvl="1"/>
            <a:endParaRPr lang="en-US" dirty="0"/>
          </a:p>
          <a:p>
            <a:r>
              <a:rPr lang="en-US" dirty="0" smtClean="0"/>
              <a:t>if a crime is not committed in a state, Congress will decide where the trial happens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08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Judicial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where the Supreme Court takes any legislation or executive order and reviews the law and decides whether or not it is constitutional or not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40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076" y="770860"/>
            <a:ext cx="6639147" cy="53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2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435 voting members of the HOR</a:t>
            </a:r>
          </a:p>
          <a:p>
            <a:r>
              <a:rPr lang="en-US" dirty="0" smtClean="0"/>
              <a:t>Speaker of the HOR- Paul Ryan (R)</a:t>
            </a:r>
          </a:p>
          <a:p>
            <a:r>
              <a:rPr lang="en-US" dirty="0" smtClean="0"/>
              <a:t>Based on population size of each state </a:t>
            </a:r>
          </a:p>
          <a:p>
            <a:pPr lvl="1"/>
            <a:r>
              <a:rPr lang="en-US" dirty="0" smtClean="0"/>
              <a:t>Every 30,000=1 representative </a:t>
            </a:r>
          </a:p>
          <a:p>
            <a:pPr lvl="1"/>
            <a:r>
              <a:rPr lang="en-US" dirty="0" smtClean="0"/>
              <a:t>Until 1911 when it was fixed </a:t>
            </a:r>
          </a:p>
          <a:p>
            <a:pPr lvl="1"/>
            <a:r>
              <a:rPr lang="en-US" dirty="0" smtClean="0"/>
              <a:t>Each territory has one representative with non-voting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20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Paul Ryan- Speaker of the House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215" y="2285999"/>
            <a:ext cx="3283570" cy="395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7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Senate terms- 6 year terms for Senators</a:t>
            </a:r>
          </a:p>
          <a:p>
            <a:r>
              <a:rPr lang="en-US" dirty="0" smtClean="0"/>
              <a:t>Senate Elections- 1/3 of the Senate is up for election every 2 years</a:t>
            </a:r>
          </a:p>
          <a:p>
            <a:endParaRPr lang="en-US" dirty="0"/>
          </a:p>
          <a:p>
            <a:r>
              <a:rPr lang="en-US" dirty="0" smtClean="0"/>
              <a:t>Senate Qualifications- 30 years old, been a citizen for 9 years, live in the state they are a Senator 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4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100 members of the Senate</a:t>
            </a:r>
          </a:p>
          <a:p>
            <a:r>
              <a:rPr lang="en-US" dirty="0" smtClean="0"/>
              <a:t>President of the Senate- Joe Biden (D) (VP)</a:t>
            </a:r>
          </a:p>
          <a:p>
            <a:r>
              <a:rPr lang="en-US" dirty="0" smtClean="0"/>
              <a:t>President Pro Tempore- Orrin Hatch (R) (Utah)</a:t>
            </a:r>
          </a:p>
          <a:p>
            <a:pPr lvl="1"/>
            <a:r>
              <a:rPr lang="en-US" dirty="0" smtClean="0"/>
              <a:t>When VP is not available the PPT will fill in with the same powers</a:t>
            </a:r>
          </a:p>
          <a:p>
            <a:pPr lvl="1"/>
            <a:r>
              <a:rPr lang="en-US" dirty="0" smtClean="0"/>
              <a:t>Been a Senator since 1977</a:t>
            </a:r>
          </a:p>
          <a:p>
            <a:pPr lvl="1"/>
            <a:endParaRPr lang="en-US" dirty="0"/>
          </a:p>
          <a:p>
            <a:r>
              <a:rPr lang="en-US" dirty="0" smtClean="0"/>
              <a:t>Each State has 2 Senators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09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612" y="849142"/>
            <a:ext cx="9601196" cy="1303867"/>
          </a:xfrm>
        </p:spPr>
        <p:txBody>
          <a:bodyPr/>
          <a:lstStyle/>
          <a:p>
            <a:r>
              <a:rPr lang="en-US" dirty="0" smtClean="0"/>
              <a:t>Joe Biden and Orrin Hatch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241" y="2521817"/>
            <a:ext cx="3063569" cy="3837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639" y="2374828"/>
            <a:ext cx="2648878" cy="398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5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Powers of the </a:t>
            </a:r>
            <a:br>
              <a:rPr lang="en-US" dirty="0" smtClean="0"/>
            </a:br>
            <a:r>
              <a:rPr lang="en-US" dirty="0" smtClean="0"/>
              <a:t>Legislative Brach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 role is to create and make laws</a:t>
            </a:r>
          </a:p>
          <a:p>
            <a:endParaRPr lang="en-US" dirty="0"/>
          </a:p>
          <a:p>
            <a:r>
              <a:rPr lang="en-US" dirty="0" smtClean="0"/>
              <a:t>Vacancies- if there is a vacancy there is a writ of election held (ASAP) to elect a new representative (HOR and Senate)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84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909</TotalTime>
  <Words>1083</Words>
  <Application>Microsoft Office PowerPoint</Application>
  <PresentationFormat>Widescreen</PresentationFormat>
  <Paragraphs>180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Garamond</vt:lpstr>
      <vt:lpstr>Organic</vt:lpstr>
      <vt:lpstr>Articles 1-3</vt:lpstr>
      <vt:lpstr>EQ</vt:lpstr>
      <vt:lpstr>Article 1</vt:lpstr>
      <vt:lpstr>PowerPoint Presentation</vt:lpstr>
      <vt:lpstr>Paul Ryan- Speaker of the House</vt:lpstr>
      <vt:lpstr>PowerPoint Presentation</vt:lpstr>
      <vt:lpstr>PowerPoint Presentation</vt:lpstr>
      <vt:lpstr>Joe Biden and Orrin Hatch</vt:lpstr>
      <vt:lpstr>Powers of the  Legislative Brach</vt:lpstr>
      <vt:lpstr>Impeachment</vt:lpstr>
      <vt:lpstr>Reasons for Impeachment </vt:lpstr>
      <vt:lpstr>Punishment for Impeachment</vt:lpstr>
      <vt:lpstr>3 Presidents</vt:lpstr>
      <vt:lpstr>PowerPoint Presentation</vt:lpstr>
      <vt:lpstr>Sessions of Congress</vt:lpstr>
      <vt:lpstr>Rules &amp;Procedures</vt:lpstr>
      <vt:lpstr>Payment &amp; Privileges</vt:lpstr>
      <vt:lpstr>Powers of Congress</vt:lpstr>
      <vt:lpstr>Powers denied to Congress </vt:lpstr>
      <vt:lpstr>PowerPoint Presentation</vt:lpstr>
      <vt:lpstr>Powers denied to the States</vt:lpstr>
      <vt:lpstr>PowerPoint Presentation</vt:lpstr>
      <vt:lpstr>Executive Branch</vt:lpstr>
      <vt:lpstr>PowerPoint Presentation</vt:lpstr>
      <vt:lpstr>PowerPoint Presentation</vt:lpstr>
      <vt:lpstr>PowerPoint Presentation</vt:lpstr>
      <vt:lpstr>Electoral College</vt:lpstr>
      <vt:lpstr>PowerPoint Presentation</vt:lpstr>
      <vt:lpstr>Vice President</vt:lpstr>
      <vt:lpstr>Election Day</vt:lpstr>
      <vt:lpstr>Salary of the President</vt:lpstr>
      <vt:lpstr>Succession of the President</vt:lpstr>
      <vt:lpstr>Powers of the President</vt:lpstr>
      <vt:lpstr>PowerPoint Presentation</vt:lpstr>
      <vt:lpstr>Judicial Branch</vt:lpstr>
      <vt:lpstr>Supreme Court</vt:lpstr>
      <vt:lpstr>Your rights in court</vt:lpstr>
      <vt:lpstr>Judicial Review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Articles 1-3</dc:title>
  <dc:creator>Travis J. Dexter</dc:creator>
  <cp:lastModifiedBy>Travis J. Dexter</cp:lastModifiedBy>
  <cp:revision>35</cp:revision>
  <dcterms:created xsi:type="dcterms:W3CDTF">2016-01-22T18:00:58Z</dcterms:created>
  <dcterms:modified xsi:type="dcterms:W3CDTF">2016-01-28T19:15:22Z</dcterms:modified>
</cp:coreProperties>
</file>