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1" r:id="rId3"/>
    <p:sldId id="256" r:id="rId4"/>
    <p:sldId id="258" r:id="rId5"/>
    <p:sldId id="280" r:id="rId6"/>
    <p:sldId id="259" r:id="rId7"/>
    <p:sldId id="260" r:id="rId8"/>
    <p:sldId id="262" r:id="rId9"/>
    <p:sldId id="263" r:id="rId10"/>
    <p:sldId id="273" r:id="rId11"/>
    <p:sldId id="264" r:id="rId12"/>
    <p:sldId id="265" r:id="rId13"/>
    <p:sldId id="266" r:id="rId14"/>
    <p:sldId id="267" r:id="rId15"/>
    <p:sldId id="271" r:id="rId16"/>
    <p:sldId id="274" r:id="rId17"/>
    <p:sldId id="281" r:id="rId18"/>
    <p:sldId id="269" r:id="rId19"/>
    <p:sldId id="270" r:id="rId20"/>
    <p:sldId id="275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8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6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2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4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1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4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8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8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2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EA92F-8CCF-4F65-B591-13B87CD2129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89860-93FD-49FC-8AD1-ECC6B3D5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brSPQ7sUE8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story.com/videos/the-first-americans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Use a piece of paper and draw what you think the first people to come to America looked like?</a:t>
            </a:r>
          </a:p>
          <a:p>
            <a:endParaRPr lang="en-US" sz="4800" dirty="0"/>
          </a:p>
          <a:p>
            <a:r>
              <a:rPr lang="en-US" dirty="0"/>
              <a:t>You can use my colored pencils and markers, and a piece of </a:t>
            </a:r>
            <a:r>
              <a:rPr lang="en-US" dirty="0" err="1"/>
              <a:t>cornell</a:t>
            </a:r>
            <a:r>
              <a:rPr lang="en-US" dirty="0"/>
              <a:t> note paper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2495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is your favorite food? What do you think your favorite food would have been 1,000 years ago? What about 12,000 years ago?</a:t>
            </a:r>
          </a:p>
        </p:txBody>
      </p:sp>
    </p:spTree>
    <p:extLst>
      <p:ext uri="{BB962C8B-B14F-4D97-AF65-F5344CB8AC3E}">
        <p14:creationId xmlns:p14="http://schemas.microsoft.com/office/powerpoint/2010/main" val="219107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2" y="464962"/>
            <a:ext cx="10515600" cy="1325563"/>
          </a:xfrm>
        </p:spPr>
        <p:txBody>
          <a:bodyPr/>
          <a:lstStyle/>
          <a:p>
            <a:r>
              <a:rPr lang="en-US" dirty="0"/>
              <a:t>How did they survive?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3" y="1330949"/>
            <a:ext cx="3149184" cy="632762"/>
          </a:xfrm>
        </p:spPr>
        <p:txBody>
          <a:bodyPr/>
          <a:lstStyle/>
          <a:p>
            <a:r>
              <a:rPr lang="en-US" dirty="0"/>
              <a:t>12,000- 9,000 BC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0526"/>
            <a:ext cx="5186597" cy="289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092" y="0"/>
            <a:ext cx="4711908" cy="358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66" y="4687234"/>
            <a:ext cx="5810670" cy="2179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500" y="3581050"/>
            <a:ext cx="4762500" cy="3171825"/>
          </a:xfrm>
          <a:prstGeom prst="rect">
            <a:avLst/>
          </a:prstGeom>
        </p:spPr>
      </p:pic>
      <p:pic>
        <p:nvPicPr>
          <p:cNvPr id="11" name="lion-roa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27876" y="3379556"/>
            <a:ext cx="164123" cy="1641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3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264"/>
            <a:ext cx="10515600" cy="819098"/>
          </a:xfrm>
        </p:spPr>
        <p:txBody>
          <a:bodyPr/>
          <a:lstStyle/>
          <a:p>
            <a:r>
              <a:rPr lang="en-US" dirty="0"/>
              <a:t>9,000-2,500BC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0" y="862051"/>
            <a:ext cx="4075305" cy="326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125" y="155264"/>
            <a:ext cx="3954905" cy="2966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340" y="167078"/>
            <a:ext cx="3619500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545" y="3260934"/>
            <a:ext cx="5221417" cy="3063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207" y="4119620"/>
            <a:ext cx="3651173" cy="27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8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2893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1876425"/>
            <a:ext cx="3799472" cy="272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97" y="4015444"/>
            <a:ext cx="4534903" cy="2842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097" y="-23156"/>
            <a:ext cx="4534903" cy="2720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4130"/>
            <a:ext cx="3857625" cy="25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6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Approx. 7,000 BC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91075" cy="4351338"/>
          </a:xfrm>
        </p:spPr>
        <p:txBody>
          <a:bodyPr>
            <a:normAutofit/>
          </a:bodyPr>
          <a:lstStyle/>
          <a:p>
            <a:r>
              <a:rPr lang="en-US" dirty="0"/>
              <a:t>About this time worldwide </a:t>
            </a:r>
            <a:r>
              <a:rPr lang="en-US" dirty="0">
                <a:hlinkClick r:id="rId2"/>
              </a:rPr>
              <a:t>cultivating and harvesting </a:t>
            </a:r>
            <a:r>
              <a:rPr lang="en-US" dirty="0"/>
              <a:t>of plants started. </a:t>
            </a:r>
          </a:p>
          <a:p>
            <a:r>
              <a:rPr lang="en-US" dirty="0"/>
              <a:t>Why?</a:t>
            </a:r>
          </a:p>
          <a:p>
            <a:endParaRPr lang="en-US" dirty="0"/>
          </a:p>
          <a:p>
            <a:r>
              <a:rPr lang="en-US" dirty="0"/>
              <a:t>Maize</a:t>
            </a:r>
          </a:p>
          <a:p>
            <a:r>
              <a:rPr lang="en-US" dirty="0"/>
              <a:t>Squash</a:t>
            </a:r>
          </a:p>
          <a:p>
            <a:r>
              <a:rPr lang="en-US" dirty="0"/>
              <a:t>Pumpkins</a:t>
            </a:r>
          </a:p>
          <a:p>
            <a:r>
              <a:rPr lang="en-US" dirty="0"/>
              <a:t>Beans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4030218" cy="234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59" y="2959895"/>
            <a:ext cx="3090291" cy="2057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2343150"/>
            <a:ext cx="3086100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550" y="4572000"/>
            <a:ext cx="3524354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answer in your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the video what crop led to successful tribes and villages in the Americas?</a:t>
            </a:r>
          </a:p>
          <a:p>
            <a:r>
              <a:rPr lang="en-US" sz="2000" dirty="0"/>
              <a:t>Corn</a:t>
            </a:r>
          </a:p>
          <a:p>
            <a:r>
              <a:rPr lang="en-US" dirty="0"/>
              <a:t>The Incan Empire is mostly known for its gold, but what made the Empire successful was what?</a:t>
            </a:r>
          </a:p>
          <a:p>
            <a:r>
              <a:rPr lang="en-US" sz="2000" dirty="0"/>
              <a:t>Potato</a:t>
            </a:r>
          </a:p>
          <a:p>
            <a:r>
              <a:rPr lang="en-US" dirty="0"/>
              <a:t>What made farming different in Europe than in the Americas?</a:t>
            </a:r>
          </a:p>
          <a:p>
            <a:r>
              <a:rPr lang="en-US" sz="2000" dirty="0"/>
              <a:t>In Europe they used Animals to help farm where as in the America’s they used man power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200"/>
            <a:ext cx="10515600" cy="6477000"/>
          </a:xfrm>
        </p:spPr>
        <p:txBody>
          <a:bodyPr/>
          <a:lstStyle/>
          <a:p>
            <a:r>
              <a:rPr lang="en-US" dirty="0"/>
              <a:t>How does Europe grow the same amount of food as the Americas in a 1/10 the space?</a:t>
            </a:r>
          </a:p>
          <a:p>
            <a:r>
              <a:rPr lang="en-US" sz="2000" dirty="0"/>
              <a:t>They domesticate animals to use in the fields and as a food source</a:t>
            </a:r>
          </a:p>
          <a:p>
            <a:r>
              <a:rPr lang="en-US" dirty="0"/>
              <a:t>Which Animals did Europe domesticate? (Big 5)</a:t>
            </a:r>
          </a:p>
          <a:p>
            <a:r>
              <a:rPr lang="en-US" sz="2000" dirty="0"/>
              <a:t>Horses, cows, pigs, goats and sheep</a:t>
            </a:r>
          </a:p>
          <a:p>
            <a:r>
              <a:rPr lang="en-US" dirty="0"/>
              <a:t>What was Europe's main crop in the 1400’s and 1500’s?</a:t>
            </a:r>
          </a:p>
          <a:p>
            <a:r>
              <a:rPr lang="en-US" sz="2000" dirty="0"/>
              <a:t>Grains, wheat and rye</a:t>
            </a:r>
          </a:p>
          <a:p>
            <a:r>
              <a:rPr lang="en-US" dirty="0"/>
              <a:t>What does it mean to have a field lay furrow?</a:t>
            </a:r>
          </a:p>
          <a:p>
            <a:r>
              <a:rPr lang="en-US" sz="2000" dirty="0"/>
              <a:t>When you do not plant in a field so that it can regain nutrients</a:t>
            </a:r>
          </a:p>
          <a:p>
            <a:r>
              <a:rPr lang="en-US" dirty="0"/>
              <a:t>What is the difference between hunting in the America’s to hunting in Europe?</a:t>
            </a:r>
          </a:p>
          <a:p>
            <a:r>
              <a:rPr lang="en-US" sz="2000" dirty="0"/>
              <a:t>In America you hunt to survive, in Europe it is a sign of status (only the nobles hunt)</a:t>
            </a:r>
          </a:p>
        </p:txBody>
      </p:sp>
    </p:spTree>
    <p:extLst>
      <p:ext uri="{BB962C8B-B14F-4D97-AF65-F5344CB8AC3E}">
        <p14:creationId xmlns:p14="http://schemas.microsoft.com/office/powerpoint/2010/main" val="230614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of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3617"/>
          </a:xfrm>
        </p:spPr>
        <p:txBody>
          <a:bodyPr/>
          <a:lstStyle/>
          <a:p>
            <a:r>
              <a:rPr lang="en-US" dirty="0"/>
              <a:t>Great Britain= 94,058 square miles</a:t>
            </a:r>
          </a:p>
          <a:p>
            <a:endParaRPr lang="en-US" dirty="0"/>
          </a:p>
          <a:p>
            <a:r>
              <a:rPr lang="en-US" dirty="0"/>
              <a:t>Peru= 496,200 square miles</a:t>
            </a:r>
          </a:p>
          <a:p>
            <a:endParaRPr lang="en-US" dirty="0"/>
          </a:p>
          <a:p>
            <a:r>
              <a:rPr lang="en-US" dirty="0"/>
              <a:t>Mexico= 761,600 square miles</a:t>
            </a:r>
          </a:p>
          <a:p>
            <a:endParaRPr lang="en-US" dirty="0"/>
          </a:p>
          <a:p>
            <a:r>
              <a:rPr lang="en-US" dirty="0"/>
              <a:t>United States of America= 3,806,000 square miles </a:t>
            </a:r>
            <a:r>
              <a:rPr lang="en-US"/>
              <a:t>(Europe 3.931 mil)</a:t>
            </a:r>
            <a:endParaRPr lang="en-US" dirty="0"/>
          </a:p>
          <a:p>
            <a:endParaRPr lang="en-US" dirty="0"/>
          </a:p>
          <a:p>
            <a:r>
              <a:rPr lang="en-US" dirty="0"/>
              <a:t>Why does size of these countries matter in the 1300-1400 hundreds?</a:t>
            </a:r>
          </a:p>
        </p:txBody>
      </p:sp>
    </p:spTree>
    <p:extLst>
      <p:ext uri="{BB962C8B-B14F-4D97-AF65-F5344CB8AC3E}">
        <p14:creationId xmlns:p14="http://schemas.microsoft.com/office/powerpoint/2010/main" val="20878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Farming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Natives no longer Nomadic ( constantly moving)</a:t>
            </a:r>
          </a:p>
          <a:p>
            <a:endParaRPr lang="en-US" dirty="0"/>
          </a:p>
          <a:p>
            <a:r>
              <a:rPr lang="en-US" dirty="0"/>
              <a:t>Live in villages and cities</a:t>
            </a:r>
          </a:p>
          <a:p>
            <a:endParaRPr lang="en-US" dirty="0"/>
          </a:p>
          <a:p>
            <a:r>
              <a:rPr lang="en-US" dirty="0"/>
              <a:t>Constant food and diversity in food</a:t>
            </a:r>
          </a:p>
        </p:txBody>
      </p:sp>
    </p:spTree>
    <p:extLst>
      <p:ext uri="{BB962C8B-B14F-4D97-AF65-F5344CB8AC3E}">
        <p14:creationId xmlns:p14="http://schemas.microsoft.com/office/powerpoint/2010/main" val="77332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900" y="109954"/>
            <a:ext cx="4076602" cy="3215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747" y="109954"/>
            <a:ext cx="4447308" cy="2951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4405745"/>
            <a:ext cx="3074029" cy="2304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744" y="4063314"/>
            <a:ext cx="5328757" cy="2646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961" y="3187871"/>
            <a:ext cx="3547784" cy="26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5" y="292807"/>
            <a:ext cx="11445806" cy="6301176"/>
          </a:xfrm>
          <a:prstGeom prst="rect">
            <a:avLst/>
          </a:prstGeom>
        </p:spPr>
      </p:pic>
      <p:sp>
        <p:nvSpPr>
          <p:cNvPr id="2" name="SMARTInkShape-1">
            <a:extLst>
              <a:ext uri="{FF2B5EF4-FFF2-40B4-BE49-F238E27FC236}">
                <a16:creationId xmlns:a16="http://schemas.microsoft.com/office/drawing/2014/main" id="{743D0CB5-CC8A-46F5-8E22-0F440913F471}"/>
              </a:ext>
            </a:extLst>
          </p:cNvPr>
          <p:cNvSpPr/>
          <p:nvPr/>
        </p:nvSpPr>
        <p:spPr>
          <a:xfrm>
            <a:off x="8706488" y="1651000"/>
            <a:ext cx="39580" cy="33614"/>
          </a:xfrm>
          <a:custGeom>
            <a:avLst/>
            <a:gdLst/>
            <a:ahLst/>
            <a:cxnLst/>
            <a:rect l="0" t="0" r="0" b="0"/>
            <a:pathLst>
              <a:path w="39580" h="33614">
                <a:moveTo>
                  <a:pt x="39579" y="0"/>
                </a:moveTo>
                <a:lnTo>
                  <a:pt x="35084" y="0"/>
                </a:lnTo>
                <a:lnTo>
                  <a:pt x="30369" y="5017"/>
                </a:lnTo>
                <a:lnTo>
                  <a:pt x="24197" y="12578"/>
                </a:lnTo>
                <a:lnTo>
                  <a:pt x="0" y="33613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3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in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Northwest Coast</a:t>
            </a:r>
          </a:p>
          <a:p>
            <a:pPr lvl="1"/>
            <a:r>
              <a:rPr lang="en-US" dirty="0"/>
              <a:t>Mostly fishing( salmon, whales, seals and walruses)</a:t>
            </a:r>
          </a:p>
          <a:p>
            <a:pPr lvl="1"/>
            <a:r>
              <a:rPr lang="en-US" dirty="0"/>
              <a:t>Traded shells and other coastal products for furs</a:t>
            </a:r>
          </a:p>
          <a:p>
            <a:pPr lvl="1"/>
            <a:endParaRPr lang="en-US" dirty="0"/>
          </a:p>
          <a:p>
            <a:r>
              <a:rPr lang="en-US" dirty="0"/>
              <a:t>West</a:t>
            </a:r>
          </a:p>
          <a:p>
            <a:pPr lvl="1"/>
            <a:r>
              <a:rPr lang="en-US" dirty="0"/>
              <a:t>Relied on hunting and gathering</a:t>
            </a:r>
          </a:p>
          <a:p>
            <a:pPr lvl="1"/>
            <a:r>
              <a:rPr lang="en-US" dirty="0"/>
              <a:t>Men hunted animals women gathered berries, nuts and seeds</a:t>
            </a:r>
          </a:p>
        </p:txBody>
      </p:sp>
    </p:spTree>
    <p:extLst>
      <p:ext uri="{BB962C8B-B14F-4D97-AF65-F5344CB8AC3E}">
        <p14:creationId xmlns:p14="http://schemas.microsoft.com/office/powerpoint/2010/main" val="30493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4073"/>
            <a:ext cx="10515600" cy="6192982"/>
          </a:xfrm>
        </p:spPr>
        <p:txBody>
          <a:bodyPr/>
          <a:lstStyle/>
          <a:p>
            <a:r>
              <a:rPr lang="en-US" dirty="0"/>
              <a:t>Southwest</a:t>
            </a:r>
          </a:p>
          <a:p>
            <a:pPr lvl="1"/>
            <a:r>
              <a:rPr lang="en-US" dirty="0"/>
              <a:t>Used irrigation to grow crops like corn, beans and squash</a:t>
            </a:r>
          </a:p>
          <a:p>
            <a:pPr lvl="1"/>
            <a:r>
              <a:rPr lang="en-US" dirty="0"/>
              <a:t>Hunted and raised turkeys</a:t>
            </a:r>
          </a:p>
          <a:p>
            <a:pPr lvl="1"/>
            <a:r>
              <a:rPr lang="en-US" dirty="0"/>
              <a:t>Some tribes were nomadic( Navajo and Apache)</a:t>
            </a:r>
          </a:p>
          <a:p>
            <a:pPr lvl="1"/>
            <a:endParaRPr lang="en-US" dirty="0"/>
          </a:p>
          <a:p>
            <a:r>
              <a:rPr lang="en-US" dirty="0"/>
              <a:t>Great Plains</a:t>
            </a:r>
          </a:p>
          <a:p>
            <a:pPr lvl="1"/>
            <a:r>
              <a:rPr lang="en-US" dirty="0"/>
              <a:t>Nomadic tribes that followed the buffalo</a:t>
            </a:r>
          </a:p>
          <a:p>
            <a:pPr lvl="1"/>
            <a:r>
              <a:rPr lang="en-US" dirty="0"/>
              <a:t>Some lived by rivers and farmed</a:t>
            </a:r>
          </a:p>
          <a:p>
            <a:pPr lvl="1"/>
            <a:endParaRPr lang="en-US" dirty="0"/>
          </a:p>
          <a:p>
            <a:r>
              <a:rPr lang="en-US" dirty="0"/>
              <a:t>Southeast</a:t>
            </a:r>
          </a:p>
          <a:p>
            <a:pPr lvl="1"/>
            <a:r>
              <a:rPr lang="en-US" dirty="0"/>
              <a:t>Women farmed, men hunted</a:t>
            </a:r>
          </a:p>
          <a:p>
            <a:pPr lvl="1"/>
            <a:r>
              <a:rPr lang="en-US" dirty="0"/>
              <a:t>Men sat in the meetings but women ran the tribe</a:t>
            </a:r>
          </a:p>
        </p:txBody>
      </p:sp>
    </p:spTree>
    <p:extLst>
      <p:ext uri="{BB962C8B-B14F-4D97-AF65-F5344CB8AC3E}">
        <p14:creationId xmlns:p14="http://schemas.microsoft.com/office/powerpoint/2010/main" val="23929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818"/>
            <a:ext cx="10515600" cy="6428509"/>
          </a:xfrm>
        </p:spPr>
        <p:txBody>
          <a:bodyPr/>
          <a:lstStyle/>
          <a:p>
            <a:r>
              <a:rPr lang="en-US" dirty="0"/>
              <a:t>Eastern Woodlands</a:t>
            </a:r>
          </a:p>
          <a:p>
            <a:pPr lvl="1"/>
            <a:r>
              <a:rPr lang="en-US" dirty="0"/>
              <a:t>Slash-and-burn agriculture</a:t>
            </a:r>
          </a:p>
          <a:p>
            <a:pPr lvl="2"/>
            <a:r>
              <a:rPr lang="en-US" dirty="0"/>
              <a:t>Cut down and burn trees and plants then use the enriched soil for farming</a:t>
            </a:r>
          </a:p>
          <a:p>
            <a:pPr lvl="1"/>
            <a:r>
              <a:rPr lang="en-US" dirty="0"/>
              <a:t>Hunting and fishing( Pocahontas) </a:t>
            </a:r>
          </a:p>
          <a:p>
            <a:pPr lvl="1"/>
            <a:endParaRPr lang="en-US" dirty="0"/>
          </a:p>
          <a:p>
            <a:r>
              <a:rPr lang="en-US" dirty="0"/>
              <a:t>Forming of the Iroquois League</a:t>
            </a:r>
          </a:p>
          <a:p>
            <a:pPr lvl="1"/>
            <a:r>
              <a:rPr lang="en-US" dirty="0"/>
              <a:t>Cayuga, Mohawk, Oneida, Onondaga and Seneca were always fighting amongst each other</a:t>
            </a:r>
          </a:p>
          <a:p>
            <a:pPr lvl="1"/>
            <a:r>
              <a:rPr lang="en-US" dirty="0"/>
              <a:t>A peace seeking man named Deganawida brought the five tribes </a:t>
            </a:r>
            <a:r>
              <a:rPr lang="en-US"/>
              <a:t>together and </a:t>
            </a:r>
            <a:r>
              <a:rPr lang="en-US" dirty="0"/>
              <a:t>formed a peace treaty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 council of leaders from each tribe governed the League</a:t>
            </a:r>
          </a:p>
          <a:p>
            <a:pPr lvl="1"/>
            <a:r>
              <a:rPr lang="en-US" dirty="0"/>
              <a:t>Women could vote men out of office if they didn’t like what he was doing</a:t>
            </a:r>
          </a:p>
        </p:txBody>
      </p:sp>
    </p:spTree>
    <p:extLst>
      <p:ext uri="{BB962C8B-B14F-4D97-AF65-F5344CB8AC3E}">
        <p14:creationId xmlns:p14="http://schemas.microsoft.com/office/powerpoint/2010/main" val="7984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List 3 things in your notes that are similar between the tribes in North America</a:t>
            </a:r>
          </a:p>
          <a:p>
            <a:r>
              <a:rPr lang="en-US" sz="2400" dirty="0"/>
              <a:t>Hunting, Farming, Matriarchal, adapt to where they live and most tribes become stable or live in one place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What does it mean when someone says a tribe is matriarchal?</a:t>
            </a:r>
          </a:p>
          <a:p>
            <a:r>
              <a:rPr lang="en-US" sz="2400" dirty="0"/>
              <a:t>Use your own words</a:t>
            </a:r>
          </a:p>
          <a:p>
            <a:endParaRPr lang="en-US" sz="2400" dirty="0"/>
          </a:p>
          <a:p>
            <a:r>
              <a:rPr lang="en-US" sz="2400" dirty="0"/>
              <a:t>It means that they trace lineage through the mother and women really make the rules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2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Crossing to the 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Americas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3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How is survival in the past different than survival today?</a:t>
            </a:r>
          </a:p>
          <a:p>
            <a:endParaRPr lang="en-US" sz="4400" dirty="0"/>
          </a:p>
          <a:p>
            <a:r>
              <a:rPr lang="en-US" dirty="0"/>
              <a:t>Have all the changes been for the best?</a:t>
            </a:r>
          </a:p>
        </p:txBody>
      </p:sp>
    </p:spTree>
    <p:extLst>
      <p:ext uri="{BB962C8B-B14F-4D97-AF65-F5344CB8AC3E}">
        <p14:creationId xmlns:p14="http://schemas.microsoft.com/office/powerpoint/2010/main" val="93906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did the first people in America come from?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did they get here?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did they survive?</a:t>
            </a:r>
          </a:p>
        </p:txBody>
      </p:sp>
    </p:spTree>
    <p:extLst>
      <p:ext uri="{BB962C8B-B14F-4D97-AF65-F5344CB8AC3E}">
        <p14:creationId xmlns:p14="http://schemas.microsoft.com/office/powerpoint/2010/main" val="130107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7048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/>
              <a:t>the books to </a:t>
            </a:r>
            <a:r>
              <a:rPr lang="en-US" dirty="0"/>
              <a:t>define the following words;</a:t>
            </a:r>
          </a:p>
          <a:p>
            <a:pPr lvl="2"/>
            <a:r>
              <a:rPr lang="en-US" sz="2400" dirty="0"/>
              <a:t>Archaeologist			Artifact</a:t>
            </a:r>
          </a:p>
          <a:p>
            <a:pPr lvl="2"/>
            <a:r>
              <a:rPr lang="en-US" sz="2400" dirty="0"/>
              <a:t>Civilization				Crusades</a:t>
            </a:r>
          </a:p>
          <a:p>
            <a:pPr lvl="2"/>
            <a:r>
              <a:rPr lang="en-US" sz="2400" dirty="0"/>
              <a:t>Culture				Domestication</a:t>
            </a:r>
          </a:p>
          <a:p>
            <a:pPr lvl="2"/>
            <a:r>
              <a:rPr lang="en-US" sz="2400" dirty="0"/>
              <a:t>Feudalism				Iroquois League	</a:t>
            </a:r>
          </a:p>
          <a:p>
            <a:pPr lvl="2"/>
            <a:r>
              <a:rPr lang="en-US" sz="2400" dirty="0"/>
              <a:t>Irrigation				Matrilineal</a:t>
            </a:r>
          </a:p>
          <a:p>
            <a:pPr lvl="2"/>
            <a:r>
              <a:rPr lang="en-US" sz="2400" dirty="0"/>
              <a:t>Migrate				Muslim</a:t>
            </a:r>
          </a:p>
          <a:p>
            <a:pPr lvl="2"/>
            <a:r>
              <a:rPr lang="en-US" sz="2400" dirty="0"/>
              <a:t>Profit					Reformation</a:t>
            </a:r>
          </a:p>
          <a:p>
            <a:pPr lvl="2"/>
            <a:r>
              <a:rPr lang="en-US" sz="2400" dirty="0"/>
              <a:t>Renaissance				Slash-and-burn agriculture</a:t>
            </a:r>
          </a:p>
          <a:p>
            <a:pPr lvl="2"/>
            <a:r>
              <a:rPr lang="en-US" sz="2400" dirty="0"/>
              <a:t>Technology			</a:t>
            </a:r>
          </a:p>
        </p:txBody>
      </p:sp>
    </p:spTree>
    <p:extLst>
      <p:ext uri="{BB962C8B-B14F-4D97-AF65-F5344CB8AC3E}">
        <p14:creationId xmlns:p14="http://schemas.microsoft.com/office/powerpoint/2010/main" val="146831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9057"/>
            <a:ext cx="4303426" cy="5306518"/>
          </a:xfrm>
        </p:spPr>
        <p:txBody>
          <a:bodyPr>
            <a:normAutofit/>
          </a:bodyPr>
          <a:lstStyle/>
          <a:p>
            <a:r>
              <a:rPr lang="en-US" sz="4000" dirty="0"/>
              <a:t>Some Native American’s believe they were created by a great spirit and put in the America’s.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437" y="252256"/>
            <a:ext cx="6323200" cy="57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0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Bering Strait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296987"/>
            <a:ext cx="4705350" cy="5403851"/>
          </a:xfrm>
        </p:spPr>
        <p:txBody>
          <a:bodyPr/>
          <a:lstStyle/>
          <a:p>
            <a:r>
              <a:rPr lang="en-US" dirty="0"/>
              <a:t>The last ice age people came across a land bridge connecting Asia to the Americas </a:t>
            </a:r>
          </a:p>
          <a:p>
            <a:endParaRPr lang="en-US" dirty="0"/>
          </a:p>
          <a:p>
            <a:r>
              <a:rPr lang="en-US" dirty="0"/>
              <a:t>12,000 years ago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75" y="1820068"/>
            <a:ext cx="7227203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48275" cy="4351338"/>
          </a:xfrm>
        </p:spPr>
        <p:txBody>
          <a:bodyPr/>
          <a:lstStyle/>
          <a:p>
            <a:r>
              <a:rPr lang="en-US" dirty="0"/>
              <a:t>30,000 years ago</a:t>
            </a:r>
          </a:p>
          <a:p>
            <a:r>
              <a:rPr lang="en-US" dirty="0"/>
              <a:t>People came to South America by boat</a:t>
            </a:r>
          </a:p>
          <a:p>
            <a:r>
              <a:rPr lang="en-US" dirty="0"/>
              <a:t>From one island to another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71" y="2715277"/>
            <a:ext cx="6278719" cy="414272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049947" y="3142444"/>
            <a:ext cx="2013397" cy="1313645"/>
          </a:xfrm>
          <a:prstGeom prst="wedgeRoundRectCallout">
            <a:avLst/>
          </a:prstGeom>
          <a:solidFill>
            <a:srgbClr val="FFFFFF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Are we there yet?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715181" y="3013023"/>
            <a:ext cx="2073395" cy="1425696"/>
          </a:xfrm>
          <a:prstGeom prst="wedgeRound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Don’t make me turn this canoe around!</a:t>
            </a:r>
          </a:p>
        </p:txBody>
      </p:sp>
    </p:spTree>
    <p:extLst>
      <p:ext uri="{BB962C8B-B14F-4D97-AF65-F5344CB8AC3E}">
        <p14:creationId xmlns:p14="http://schemas.microsoft.com/office/powerpoint/2010/main" val="4093459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733</Words>
  <Application>Microsoft Office PowerPoint</Application>
  <PresentationFormat>Widescreen</PresentationFormat>
  <Paragraphs>127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Activity</vt:lpstr>
      <vt:lpstr>PowerPoint Presentation</vt:lpstr>
      <vt:lpstr>Crossing to the  Americas</vt:lpstr>
      <vt:lpstr>EQ</vt:lpstr>
      <vt:lpstr>Brainstorm</vt:lpstr>
      <vt:lpstr>Vocabulary</vt:lpstr>
      <vt:lpstr>Theories</vt:lpstr>
      <vt:lpstr>Bering Strait Theory</vt:lpstr>
      <vt:lpstr>3rd Theory</vt:lpstr>
      <vt:lpstr>PowerPoint Presentation</vt:lpstr>
      <vt:lpstr>How did they survive?</vt:lpstr>
      <vt:lpstr>9,000-2,500BC</vt:lpstr>
      <vt:lpstr>PowerPoint Presentation</vt:lpstr>
      <vt:lpstr>Approx. 7,000 BC</vt:lpstr>
      <vt:lpstr>Questions to answer in your notes</vt:lpstr>
      <vt:lpstr>PowerPoint Presentation</vt:lpstr>
      <vt:lpstr>Size of countries</vt:lpstr>
      <vt:lpstr>Effects of Farming</vt:lpstr>
      <vt:lpstr>Shelters</vt:lpstr>
      <vt:lpstr>Survival in Regions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and Activity</dc:title>
  <dc:creator>Travis J. Dexter</dc:creator>
  <cp:lastModifiedBy>Travis J. Dexter</cp:lastModifiedBy>
  <cp:revision>82</cp:revision>
  <dcterms:created xsi:type="dcterms:W3CDTF">2015-08-25T20:28:01Z</dcterms:created>
  <dcterms:modified xsi:type="dcterms:W3CDTF">2019-09-05T19:57:50Z</dcterms:modified>
</cp:coreProperties>
</file>