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943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F3A8-B187-444B-9861-B90A530897F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0576-0AD9-4548-979A-B16F5223F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2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F3A8-B187-444B-9861-B90A530897F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0576-0AD9-4548-979A-B16F5223F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62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F3A8-B187-444B-9861-B90A530897F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0576-0AD9-4548-979A-B16F5223F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2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F3A8-B187-444B-9861-B90A530897F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0576-0AD9-4548-979A-B16F5223F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3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F3A8-B187-444B-9861-B90A530897F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0576-0AD9-4548-979A-B16F5223F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F3A8-B187-444B-9861-B90A530897F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0576-0AD9-4548-979A-B16F5223F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2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F3A8-B187-444B-9861-B90A530897F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0576-0AD9-4548-979A-B16F5223F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49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F3A8-B187-444B-9861-B90A530897F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0576-0AD9-4548-979A-B16F5223F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17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F3A8-B187-444B-9861-B90A530897F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0576-0AD9-4548-979A-B16F5223F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0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F3A8-B187-444B-9861-B90A530897F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0576-0AD9-4548-979A-B16F5223F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7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F3A8-B187-444B-9861-B90A530897F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0576-0AD9-4548-979A-B16F5223F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6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F3A8-B187-444B-9861-B90A530897F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00576-0AD9-4548-979A-B16F5223F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5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Westward </a:t>
            </a:r>
            <a:br>
              <a:rPr lang="en-US" dirty="0" smtClean="0"/>
            </a:br>
            <a:r>
              <a:rPr lang="en-US" dirty="0" smtClean="0"/>
              <a:t>Movement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4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has the Westward movement made America what it is today?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Write a ½ page reflection answering the essential question. Use information from the lessons.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58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has </a:t>
            </a:r>
            <a:r>
              <a:rPr lang="en-US" smtClean="0"/>
              <a:t>the Westward </a:t>
            </a:r>
            <a:r>
              <a:rPr lang="en-US" dirty="0" smtClean="0"/>
              <a:t>movement made America what it is today?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42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(Chapters 10-13)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596575"/>
              </p:ext>
            </p:extLst>
          </p:nvPr>
        </p:nvGraphicFramePr>
        <p:xfrm>
          <a:off x="138654" y="1386640"/>
          <a:ext cx="11920668" cy="53691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73556"/>
                <a:gridCol w="3973556"/>
                <a:gridCol w="3973556"/>
              </a:tblGrid>
              <a:tr h="59657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California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Gold Rush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Louisiana Purchase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Santa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Fe Trail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657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Cotton Gin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Manifest Destiny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Secession</a:t>
                      </a:r>
                      <a:endParaRPr lang="en-US" sz="2800" dirty="0"/>
                    </a:p>
                  </a:txBody>
                  <a:tcPr/>
                </a:tc>
              </a:tr>
              <a:tr h="59657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Depression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/>
                        <a:t>Marbury</a:t>
                      </a:r>
                      <a:r>
                        <a:rPr lang="en-US" sz="2800" i="1" baseline="0" dirty="0" smtClean="0"/>
                        <a:t> v. Madison</a:t>
                      </a:r>
                      <a:endParaRPr lang="en-U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Sectionalism</a:t>
                      </a:r>
                      <a:endParaRPr lang="en-US" sz="2800" dirty="0"/>
                    </a:p>
                  </a:txBody>
                  <a:tcPr/>
                </a:tc>
              </a:tr>
              <a:tr h="59657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Doctrine of Nullification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Missouri Compromise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Spoils System</a:t>
                      </a:r>
                      <a:endParaRPr lang="en-US" sz="2800" dirty="0"/>
                    </a:p>
                  </a:txBody>
                  <a:tcPr/>
                </a:tc>
              </a:tr>
              <a:tr h="59657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Impressment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Monroe Doctrine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Tariff of Abominations</a:t>
                      </a:r>
                      <a:endParaRPr lang="en-US" sz="2800" dirty="0"/>
                    </a:p>
                  </a:txBody>
                  <a:tcPr/>
                </a:tc>
              </a:tr>
              <a:tr h="59657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Indian Removal Act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Mormon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Trail of Tears</a:t>
                      </a:r>
                      <a:endParaRPr lang="en-US" sz="2800" dirty="0"/>
                    </a:p>
                  </a:txBody>
                  <a:tcPr/>
                </a:tc>
              </a:tr>
              <a:tr h="59657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Industrial Revolution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Nationalism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Treaty of Ghent</a:t>
                      </a:r>
                      <a:endParaRPr lang="en-US" sz="2800" dirty="0"/>
                    </a:p>
                  </a:txBody>
                  <a:tcPr/>
                </a:tc>
              </a:tr>
              <a:tr h="59657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Inflation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Oregon Trail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Unconstitutional</a:t>
                      </a:r>
                      <a:endParaRPr lang="en-US" sz="2800" dirty="0"/>
                    </a:p>
                  </a:txBody>
                  <a:tcPr/>
                </a:tc>
              </a:tr>
              <a:tr h="59657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Judicial Review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Radical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4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Broader view of U.S.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Skim the surface</a:t>
            </a:r>
          </a:p>
          <a:p>
            <a:r>
              <a:rPr lang="en-US" dirty="0" smtClean="0"/>
              <a:t>Basic Information</a:t>
            </a:r>
          </a:p>
          <a:p>
            <a:r>
              <a:rPr lang="en-US" dirty="0" smtClean="0"/>
              <a:t>Introduction to ideas </a:t>
            </a:r>
          </a:p>
          <a:p>
            <a:r>
              <a:rPr lang="en-US" dirty="0" smtClean="0"/>
              <a:t>Will go more in depth in high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77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Jefferson politics</a:t>
            </a:r>
          </a:p>
          <a:p>
            <a:r>
              <a:rPr lang="en-US" dirty="0" smtClean="0"/>
              <a:t>Lewis and Clark</a:t>
            </a:r>
          </a:p>
          <a:p>
            <a:r>
              <a:rPr lang="en-US" dirty="0" smtClean="0"/>
              <a:t>Industrial Revolution and spread of slavery</a:t>
            </a:r>
          </a:p>
          <a:p>
            <a:r>
              <a:rPr lang="en-US" dirty="0" smtClean="0"/>
              <a:t>Nationalism and Sectionalism</a:t>
            </a:r>
          </a:p>
          <a:p>
            <a:r>
              <a:rPr lang="en-US" dirty="0" smtClean="0"/>
              <a:t>Age of Jackson</a:t>
            </a:r>
          </a:p>
          <a:p>
            <a:r>
              <a:rPr lang="en-US" dirty="0" smtClean="0"/>
              <a:t>Trails West</a:t>
            </a:r>
          </a:p>
          <a:p>
            <a:r>
              <a:rPr lang="en-US" dirty="0" smtClean="0"/>
              <a:t>Texas and War w/Mexico</a:t>
            </a:r>
          </a:p>
          <a:p>
            <a:r>
              <a:rPr lang="en-US" dirty="0" smtClean="0"/>
              <a:t>Mining w/an emphasis </a:t>
            </a:r>
            <a:r>
              <a:rPr lang="en-US" smtClean="0"/>
              <a:t>on the Gold </a:t>
            </a:r>
            <a:r>
              <a:rPr lang="en-US" dirty="0" smtClean="0"/>
              <a:t>Rush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All information can be found in chapters 10-13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13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will separate </a:t>
            </a:r>
            <a:r>
              <a:rPr lang="en-US" smtClean="0"/>
              <a:t>into 8 </a:t>
            </a:r>
            <a:r>
              <a:rPr lang="en-US" dirty="0" smtClean="0"/>
              <a:t>different groups</a:t>
            </a:r>
          </a:p>
          <a:p>
            <a:endParaRPr lang="en-US" dirty="0"/>
          </a:p>
          <a:p>
            <a:r>
              <a:rPr lang="en-US" dirty="0" smtClean="0"/>
              <a:t>Each group will become “EXPERTS” on the information</a:t>
            </a:r>
          </a:p>
          <a:p>
            <a:endParaRPr lang="en-US" dirty="0"/>
          </a:p>
          <a:p>
            <a:r>
              <a:rPr lang="en-US" dirty="0" smtClean="0"/>
              <a:t>Each group will be required to come up with an efficient way to give the most important information to the rest of the class</a:t>
            </a:r>
          </a:p>
          <a:p>
            <a:endParaRPr lang="en-US" dirty="0"/>
          </a:p>
          <a:p>
            <a:r>
              <a:rPr lang="en-US" dirty="0" smtClean="0"/>
              <a:t>You can use </a:t>
            </a:r>
            <a:r>
              <a:rPr lang="en-US" dirty="0" err="1" smtClean="0"/>
              <a:t>powerpoint</a:t>
            </a:r>
            <a:r>
              <a:rPr lang="en-US" dirty="0" smtClean="0"/>
              <a:t>, skits, posters, lecture, essay, scavenger hunt, video, etc.</a:t>
            </a:r>
          </a:p>
          <a:p>
            <a:pPr lvl="3"/>
            <a:r>
              <a:rPr lang="en-US" dirty="0" smtClean="0"/>
              <a:t>Cannot have the students just read  the 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14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 will give you 5 days to prepare this activity</a:t>
            </a:r>
          </a:p>
          <a:p>
            <a:pPr lvl="1"/>
            <a:r>
              <a:rPr lang="en-US" dirty="0" smtClean="0"/>
              <a:t>Brainstorming</a:t>
            </a:r>
          </a:p>
          <a:p>
            <a:pPr lvl="1"/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Creation</a:t>
            </a:r>
          </a:p>
          <a:p>
            <a:pPr lvl="1"/>
            <a:r>
              <a:rPr lang="en-US" dirty="0" smtClean="0"/>
              <a:t>Practice</a:t>
            </a:r>
          </a:p>
          <a:p>
            <a:pPr lvl="1"/>
            <a:endParaRPr lang="en-US" dirty="0"/>
          </a:p>
          <a:p>
            <a:r>
              <a:rPr lang="en-US" dirty="0" smtClean="0"/>
              <a:t>You will need to come up with at least 4 questions for the class to answer about your lesson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You will be expected to give your information within </a:t>
            </a:r>
            <a:r>
              <a:rPr lang="en-US" smtClean="0"/>
              <a:t>a </a:t>
            </a:r>
            <a:r>
              <a:rPr lang="en-US" smtClean="0"/>
              <a:t>15 </a:t>
            </a:r>
            <a:r>
              <a:rPr lang="en-US" dirty="0" smtClean="0"/>
              <a:t>minute time frame (to the class)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12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assignment will be worth 100 points</a:t>
            </a:r>
          </a:p>
          <a:p>
            <a:endParaRPr lang="en-US" dirty="0"/>
          </a:p>
          <a:p>
            <a:r>
              <a:rPr lang="en-US" dirty="0" smtClean="0"/>
              <a:t>Grading based off participation (40 points), 4 questions (1</a:t>
            </a:r>
            <a:r>
              <a:rPr lang="en-US" dirty="0"/>
              <a:t>5</a:t>
            </a:r>
            <a:r>
              <a:rPr lang="en-US" dirty="0" smtClean="0"/>
              <a:t> points), the accuracy of the information (</a:t>
            </a:r>
            <a:r>
              <a:rPr lang="en-US" dirty="0"/>
              <a:t>2</a:t>
            </a:r>
            <a:r>
              <a:rPr lang="en-US" dirty="0" smtClean="0"/>
              <a:t>5 points), and actual presentation of the lesson (</a:t>
            </a:r>
            <a:r>
              <a:rPr lang="en-US" dirty="0"/>
              <a:t>2</a:t>
            </a:r>
            <a:r>
              <a:rPr lang="en-US" dirty="0" smtClean="0"/>
              <a:t>0 points)</a:t>
            </a:r>
          </a:p>
          <a:p>
            <a:endParaRPr lang="en-US" dirty="0" smtClean="0"/>
          </a:p>
          <a:p>
            <a:r>
              <a:rPr lang="en-US" dirty="0" smtClean="0"/>
              <a:t>You have the freedom to be as creative as you would like in this project.</a:t>
            </a:r>
          </a:p>
          <a:p>
            <a:endParaRPr lang="en-US" dirty="0"/>
          </a:p>
          <a:p>
            <a:r>
              <a:rPr lang="en-US" dirty="0" smtClean="0"/>
              <a:t>As always there is extra credit for creativity from the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00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959" y="1825625"/>
            <a:ext cx="11823404" cy="435133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/>
              <a:t>********REMEMBER BASIC INFORMATION********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2000" dirty="0" smtClean="0"/>
              <a:t>We are not going for in depth knowledge!!!!!!!!</a:t>
            </a:r>
          </a:p>
        </p:txBody>
      </p:sp>
    </p:spTree>
    <p:extLst>
      <p:ext uri="{BB962C8B-B14F-4D97-AF65-F5344CB8AC3E}">
        <p14:creationId xmlns:p14="http://schemas.microsoft.com/office/powerpoint/2010/main" val="63371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368</Words>
  <Application>Microsoft Office PowerPoint</Application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The Westward  Movement</vt:lpstr>
      <vt:lpstr>EQ;</vt:lpstr>
      <vt:lpstr>Vocabulary (Chapters 10-13)</vt:lpstr>
      <vt:lpstr>Broader view of U.S. History</vt:lpstr>
      <vt:lpstr>Topics </vt:lpstr>
      <vt:lpstr>PowerPoint Presentation</vt:lpstr>
      <vt:lpstr>Expectations</vt:lpstr>
      <vt:lpstr>PowerPoint Presentation</vt:lpstr>
      <vt:lpstr>PowerPoint Presentation</vt:lpstr>
      <vt:lpstr>EQ;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Westward  Movement</dc:title>
  <dc:creator>Travis J. Dexter</dc:creator>
  <cp:lastModifiedBy>Travis J. Dexter</cp:lastModifiedBy>
  <cp:revision>26</cp:revision>
  <dcterms:created xsi:type="dcterms:W3CDTF">2016-03-09T15:23:05Z</dcterms:created>
  <dcterms:modified xsi:type="dcterms:W3CDTF">2017-03-13T14:17:45Z</dcterms:modified>
</cp:coreProperties>
</file>